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1" r:id="rId3"/>
    <p:sldId id="400" r:id="rId4"/>
    <p:sldId id="1224" r:id="rId5"/>
    <p:sldId id="1225" r:id="rId6"/>
    <p:sldId id="396" r:id="rId7"/>
    <p:sldId id="399" r:id="rId8"/>
    <p:sldId id="401" r:id="rId9"/>
    <p:sldId id="397" r:id="rId10"/>
    <p:sldId id="282" r:id="rId11"/>
    <p:sldId id="342" r:id="rId12"/>
    <p:sldId id="1226" r:id="rId13"/>
    <p:sldId id="1227" r:id="rId14"/>
    <p:sldId id="418" r:id="rId15"/>
    <p:sldId id="409" r:id="rId16"/>
    <p:sldId id="377" r:id="rId17"/>
    <p:sldId id="386" r:id="rId18"/>
    <p:sldId id="366" r:id="rId19"/>
    <p:sldId id="367" r:id="rId20"/>
    <p:sldId id="368" r:id="rId21"/>
    <p:sldId id="369" r:id="rId22"/>
    <p:sldId id="371" r:id="rId23"/>
    <p:sldId id="384" r:id="rId24"/>
    <p:sldId id="381" r:id="rId25"/>
    <p:sldId id="354" r:id="rId26"/>
    <p:sldId id="380" r:id="rId27"/>
    <p:sldId id="382" r:id="rId28"/>
    <p:sldId id="1229" r:id="rId29"/>
    <p:sldId id="330" r:id="rId30"/>
    <p:sldId id="357" r:id="rId31"/>
    <p:sldId id="297" r:id="rId32"/>
    <p:sldId id="340" r:id="rId33"/>
    <p:sldId id="341" r:id="rId34"/>
    <p:sldId id="355" r:id="rId35"/>
    <p:sldId id="356" r:id="rId36"/>
    <p:sldId id="1228" r:id="rId37"/>
    <p:sldId id="359" r:id="rId38"/>
    <p:sldId id="358" r:id="rId39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1002"/>
  </p:normalViewPr>
  <p:slideViewPr>
    <p:cSldViewPr>
      <p:cViewPr varScale="1">
        <p:scale>
          <a:sx n="123" d="100"/>
          <a:sy n="123" d="100"/>
        </p:scale>
        <p:origin x="165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29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2117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  <a:p>
            <a:r>
              <a:rPr lang="en-US" sz="2800" b="1" dirty="0"/>
              <a:t>	</a:t>
            </a:r>
            <a:r>
              <a:rPr lang="en-US" sz="2800" dirty="0"/>
              <a:t>Desirable difficulty of predictive learning.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The future is free!</a:t>
            </a:r>
          </a:p>
          <a:p>
            <a:r>
              <a:rPr lang="en-US" sz="2800" b="1" dirty="0"/>
              <a:t>	</a:t>
            </a:r>
            <a:r>
              <a:rPr lang="en-US" sz="2800" dirty="0"/>
              <a:t>No need for hand labeled data.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26015</TotalTime>
  <Words>1583</Words>
  <Application>Microsoft Macintosh PowerPoint</Application>
  <PresentationFormat>Custom</PresentationFormat>
  <Paragraphs>250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in Neocortex and Pulvinar</vt:lpstr>
      <vt:lpstr>The Mystery of (Knowledge) Development</vt:lpstr>
      <vt:lpstr>Invariant Object Recognition is Hard</vt:lpstr>
      <vt:lpstr>Deep Convolutional Neural Nets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Key Biological Data</vt:lpstr>
      <vt:lpstr>Central Hypotheses</vt:lpstr>
      <vt:lpstr>Thanks To</vt:lpstr>
      <vt:lpstr>Extras</vt:lpstr>
      <vt:lpstr>Deep Attentional Dynamics (Reynolds &amp; Heeger, 2009; Grossberg, 1999)</vt:lpstr>
      <vt:lpstr>DeepLeabra Attentional Dynamics</vt:lpstr>
      <vt:lpstr>Attentional Dynamics Results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179</cp:revision>
  <dcterms:created xsi:type="dcterms:W3CDTF">2009-03-18T06:10:11Z</dcterms:created>
  <dcterms:modified xsi:type="dcterms:W3CDTF">2018-07-19T07:23:55Z</dcterms:modified>
</cp:coreProperties>
</file>